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 snapToObjects="1" showGuides="1">
      <p:cViewPr varScale="1">
        <p:scale>
          <a:sx n="109" d="100"/>
          <a:sy n="109" d="100"/>
        </p:scale>
        <p:origin x="16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CE26-65E1-5448-8401-17D69FE7D46E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8C305-960D-8446-A211-5D267F1A2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1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2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8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8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5E5C-2AAF-F344-A332-008F41DE1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7D9F0-8573-8A42-93B2-C368EB070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599B9-34FB-7843-9276-F04DE8A5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F9FD6-2041-714D-A3F4-4CD1AFE9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FD501-066C-944F-97B3-9CB479FF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7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2EC8-24CD-E24E-825B-C272666D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F846D2-04E0-1548-A370-E74A6DFC8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44016-A769-B944-B863-6B1BF653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E55E1-B90A-BB4A-8336-3E1399CD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F362F-F05B-8947-A597-B93125FC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74D050-92A4-174F-BBE2-C4FEDC1FF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B76A3-4EF6-7A46-B9BF-6381ADA8E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8DB06-07CC-8D4E-9F69-DC938CAD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8BEBB-BB1B-F149-8BD3-E9FEC815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14F8F-46A2-AB42-98BA-5981C24B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8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054E-DA64-AD4E-B822-B4354C2F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40A60-88F6-0341-906B-75B40F790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84212-D843-E847-AAFA-6913A244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B2833-ED5B-154E-802B-D5CF8BFA1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11084-A34B-2740-9EA6-365012B5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38E0-B371-B248-AB2E-0C6F4667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6479-0ACB-5D4C-BF6E-2188744A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81C40-530F-664F-BF77-60A87290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E642-B6E4-DA4A-A71B-88DE4ED7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3133-F41D-EC41-9889-596490DD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4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AD18-7E70-2043-B9EB-D678BD07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3444E-FF36-974E-B3C1-3E0C4AB86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36ECE-414B-8F43-A5B4-ADCF0F96A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8ACC3-9A60-AF47-BCD2-B210EF6A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210FF-2AC1-9244-B211-70BF8549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CCC20-094A-1646-8849-F0E24366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A71F-8FE6-8341-8DA0-608A83C5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B1CE2-815D-E246-8782-7C1680664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81557-D0E2-F141-A113-FE8298E83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88649-C618-FD45-9931-0E46225D2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5F0EF-0CC9-6849-8AE2-749638388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6AF07F-2B14-234D-B7C1-FA2481F1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3C327-95CF-8E45-AFE5-80489198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B7750-30FD-BB43-B40C-4014C3F5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2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BB03-93AD-3C4B-97F3-8F13277F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0AC37-330F-C041-8311-435686A7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1A510-624E-254C-9305-6DD5E2D4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8A097-994D-1143-B3FB-4F14C6D3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7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05847-5DE9-424C-8948-4A43220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F7449-47FA-F740-A313-2B6F6A22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CD7EA-E76D-7B4C-9AE7-FF6131E3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2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DF428-8400-3B49-AD09-8D255887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8B6E-C4A7-0149-87D7-425B2E96F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79605-5A1E-A747-B299-1A8986D7B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1DBE8-77CF-5A40-8592-98AC0E033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36FAD-8C1D-2C43-931F-64809823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F583D-3186-9E47-A2ED-CF6734BB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5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7E52-7241-8543-84E6-A46BF9F2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516C67-9CA4-8743-A75E-EDD04B3E1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094CB-92E8-1542-AE20-B995E98D4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E4752-4543-5B4C-8B28-1D6AC2E8C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91DA0-98B6-AC4F-B3B5-76EDB148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A397D-D34E-D54C-BABC-E27D9934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0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E02A23-0148-FC4D-8BE6-C02E6AF8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41CE4-0C86-5240-8BF3-189894C8D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75562-D13E-BA48-85C9-EC7BEF627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55EB6-E869-FB47-8973-84276EEBE2E0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2A250-81DA-5246-A565-C7945312D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E653-4B38-CE4B-8F6F-E9E8D5B4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A126AA-4661-994A-892D-7403269DE8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7A145-63A4-6F47-B9D3-6F87B0F0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660" y="5659284"/>
            <a:ext cx="986708" cy="1022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6D96B-8B26-4943-B585-01F639FE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350">
            <a:off x="55817" y="-672760"/>
            <a:ext cx="11864085" cy="7944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460A8B-55D9-C24D-8673-E41DE4C6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31" y="345907"/>
            <a:ext cx="7479323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4251A-F8B4-DE41-B7CD-F9399AC28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946" y="6146545"/>
            <a:ext cx="1931866" cy="699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E4592F-8F58-A942-BFA5-63BF00957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07824" cy="6923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8E3E7-D16A-6A4E-8867-1E483DF8D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624" y="5566786"/>
            <a:ext cx="439584" cy="387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E267C8-B4AD-844D-8CD6-E88AE09D1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829" y="5585830"/>
            <a:ext cx="353240" cy="349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D948F-B3E3-A04C-A201-1FCA82FA9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6118" y="5570596"/>
            <a:ext cx="370963" cy="370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520DD4-3478-AC48-B026-42B8DAC03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2224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407EC-CC51-6B42-981B-B35517B2D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5FF0A-3D48-F849-B783-B227D30DD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3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70866-3B2B-BA47-99CA-FC8BBD3C6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6275B-3AB0-C54F-A4B8-FEB7218CE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8562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C4D80-9542-1041-916B-6E9ED1741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E22F0-DC3B-F747-8F22-5F36E7C1E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285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46B5E-7E0D-3149-8DA1-4F3E5FAEB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B397D2-6184-0C42-BC78-801565B70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225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73BB74-5095-5741-8643-B45C0B2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824" cy="6923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389D2B-BD67-8D41-9CE9-3DADF1351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715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70E181-BF89-A345-B081-0768A3987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22E224-A0D3-B24B-B494-5DECD282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4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CE8B4-D146-BD47-892F-733587FB3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24DF5-064C-CF4B-8FD1-942DA8103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947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355C8-CF42-B640-ADA1-CBDE733B6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C299C-7D8A-8745-A2BB-BEA3B951A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4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B162B-1931-7C4A-902E-F65B98542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86F174-D0EC-BC4C-B45E-7EF845303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3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5B540-3880-9B46-B208-4E95CDDB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2D466-7285-4F43-AB20-CE36E5820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715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9D7E1-5F2A-3B45-8628-035A2514E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38AE8-514D-4A48-AC61-D65B21CFF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4" y="6158268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0CF34E-8C9F-B642-AD56-7CE6C7679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151"/>
            <a:ext cx="12307824" cy="692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5D568-EE99-2F46-96A5-DF1D49E90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223" y="6146545"/>
            <a:ext cx="1931866" cy="6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</Words>
  <Application>Microsoft Macintosh PowerPoint</Application>
  <PresentationFormat>Widescreen</PresentationFormat>
  <Paragraphs>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31</cp:revision>
  <dcterms:created xsi:type="dcterms:W3CDTF">2019-09-11T15:42:47Z</dcterms:created>
  <dcterms:modified xsi:type="dcterms:W3CDTF">2019-09-24T20:13:04Z</dcterms:modified>
</cp:coreProperties>
</file>